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383" r:id="rId4"/>
    <p:sldId id="403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351" r:id="rId21"/>
    <p:sldId id="402" r:id="rId22"/>
    <p:sldId id="410" r:id="rId23"/>
    <p:sldId id="260" r:id="rId24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stuff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shell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CBBAE-7221-3049-AC83-5052D85E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98" y="1073994"/>
            <a:ext cx="8427569" cy="50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5855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7DCA3-6A61-7F43-86B2-6A8F6F01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83" y="1105539"/>
            <a:ext cx="8316199" cy="49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ps</a:t>
            </a:r>
            <a:r>
              <a:rPr lang="en-US" dirty="0"/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4004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84F2F-6558-4E47-B36A-32BD08511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72" y="1068768"/>
            <a:ext cx="8445154" cy="50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788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F4C05-7AC7-0343-A117-8A26621F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8" y="1067512"/>
            <a:ext cx="8449382" cy="50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6872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5ADF8-8900-A841-A95F-1A16A3D3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34" y="1072252"/>
            <a:ext cx="8433430" cy="50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1082C-1068-474A-8CED-E0CEC7C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14" y="1119430"/>
            <a:ext cx="8462738" cy="50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2679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the commands you have learned this week with their various flags, think about and experiment with your own unique combinations.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Search for an acceptable alternative command for “free” which does work on OSX/Mac.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Determine the answers using what you’ve learned so far: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many processes are running on your iMac?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space is Used/Available on your </a:t>
            </a:r>
            <a:r>
              <a:rPr lang="en-US" dirty="0" err="1"/>
              <a:t>harddisk</a:t>
            </a:r>
            <a:r>
              <a:rPr lang="en-US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has your iMac been running since last reboot?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space are you using in /</a:t>
            </a:r>
            <a:r>
              <a:rPr lang="en-US" dirty="0" err="1"/>
              <a:t>usr</a:t>
            </a:r>
            <a:r>
              <a:rPr lang="en-US" dirty="0"/>
              <a:t>/bin?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>
                <a:latin typeface="Arial"/>
              </a:rPr>
              <a:t>Scientific Computing for Biologists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8520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Great web site for TONS of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https://www.thegeekstuff.com/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https://explainshell.com/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0063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whoami</a:t>
            </a:r>
            <a:r>
              <a:rPr lang="en-US" dirty="0"/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759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51DE2-7597-D04C-AC25-454F7F4C0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6" y="1034748"/>
            <a:ext cx="8225394" cy="49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uname</a:t>
            </a:r>
            <a:r>
              <a:rPr lang="en-US" dirty="0"/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1246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0A2A-0FC8-0F49-A80C-0140D8B65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07" y="1047237"/>
            <a:ext cx="8204351" cy="4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7525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F7B1-98DB-4649-9240-4950AB17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70" y="1137095"/>
            <a:ext cx="9254026" cy="48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3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df</a:t>
            </a:r>
            <a:r>
              <a:rPr lang="en-US" dirty="0"/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74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183640</TotalTime>
  <Words>1273</Words>
  <Application>Microsoft Macintosh PowerPoint</Application>
  <PresentationFormat>Custom</PresentationFormat>
  <Paragraphs>177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Jeff F. Pummill</cp:lastModifiedBy>
  <cp:revision>340</cp:revision>
  <dcterms:created xsi:type="dcterms:W3CDTF">2014-11-10T10:41:22Z</dcterms:created>
  <dcterms:modified xsi:type="dcterms:W3CDTF">2019-04-22T19:17:13Z</dcterms:modified>
  <dc:language>en-US</dc:language>
</cp:coreProperties>
</file>